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0"/>
  </p:normalViewPr>
  <p:slideViewPr>
    <p:cSldViewPr snapToGrid="0">
      <p:cViewPr varScale="1">
        <p:scale>
          <a:sx n="111" d="100"/>
          <a:sy n="111" d="100"/>
        </p:scale>
        <p:origin x="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0B6DDA-0E4B-2599-04C9-431F06F05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2A0950A-DF55-767C-D6A3-968E0A6DE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7897237-7A8D-14C2-6650-D38C1B63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203AFE-B5CB-787C-0832-A1879114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D64AF6-73AB-109F-AF09-1B905E5D8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9453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F27D46-6258-EF41-4F40-F113EAC01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C8E056-49FF-238F-5A0F-DA3351116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5C3EAD-C64A-76E6-8669-9BA74B756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9E00F5-6D9A-850E-B160-69FA0BCBB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AD86E0-DFE7-497B-EF11-D09D83FD6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9664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A52842-067B-AA7D-4581-6083BDE9F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F0CAD35-547B-55BF-4689-C876B7073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382A702-BC1D-861B-AC27-F601EFD29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A1BA6A-1CE5-0851-9682-FB4E30B23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7B1136-AB49-78D6-43B4-B6BF39626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617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9037AE-6059-5E1B-2F7C-1FAD4D01C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6A06DB-0EFA-6423-15F2-40D748409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02EDBBF-6020-2B6D-F4EF-3B9D6F755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CC59A7B-2BCB-665D-79FB-E3132BC09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D13F061-B718-D4CA-7DDB-0DBF7B0DF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2F2542A-4B63-E883-F4CF-8A11DF67A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3911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C76351-EADE-6D5E-70E5-772FB2973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DCF29C8-B8D6-23C4-A836-344342087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A907A09-AA1D-BE66-3262-834BE077C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A9FD1FF-51B9-8D25-204D-FF69B580A4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9B0B29C-0D60-8077-E536-EC6F4BC257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6FE33F5-2CD1-EA08-D127-45A39F760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0C9C158-026F-4FE3-BE3D-EBC999996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77AE92F-2C73-6650-337F-044C8E498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599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1FA2C-6DAD-43EE-D2BC-6FC93455E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B2FFC14-586C-EBD1-7E33-529EF4152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ED824F4-A28C-68C1-DF4C-C36B36E5F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3A65490-4709-5221-8B0C-09053FA43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8505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8339992-4A35-28EF-D538-2674EA91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95E3CEA-1D7B-F3D7-F21E-434A9348F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C4CFB80-8DBC-2A5F-6D41-B3A47152D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928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78CB3D-59CF-4102-24A4-7B391C512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10214E6-7D93-AE11-3711-6DDD1BAFC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C59F512-A1EC-F04C-6E03-17D3AF043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784A412-2A74-13D0-ED42-5DAEE73F5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176D7D2-0750-2B2E-38D5-0488A390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B2E3AB-CB81-7FE3-8602-B1B0C9081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8547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B076C4-5A39-F093-2BF9-FBE87BE1C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18BE701-1181-98A8-83AA-E446C56F1E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03C83C-2BA8-7C11-A83E-9AA1DAACD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38A038-53EF-5759-EAF6-9A46B75C7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3270D41-A90F-236E-81C0-74D1349CD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216546-5CE2-4B36-F8F8-E86E26E97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86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7128BD-E7B6-5B0F-566C-46F9F56B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48B7E7B-A0C4-7113-AB23-7EFF482F73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FBBAD49-FC1E-5B38-B90D-659A84EF3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756C9E-9E85-CB58-D45F-2C7F87FD7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5D92A1-9843-A1AB-DF07-E386A7F5C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8378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97B2404-1A88-E313-3A14-8FB476778D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592116F-7EE4-73E1-2A7C-5F6F4C3DA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EC032B-2530-E417-513E-5473ECB33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57721C-F8FB-1E81-3582-8DFE8CDAD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696D32-E79E-136A-F8BF-ABE65A1A5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372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5C310C7-AF30-18AA-0FA1-882E27499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3962F2-7450-E9E6-660E-ACAD6A0F6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CEC75F-1961-F9C0-024B-4346750D73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6D9BD-54E6-AF42-8485-CA46072BB039}" type="datetimeFigureOut">
              <a:rPr lang="it-IT" smtClean="0"/>
              <a:t>14/12/23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05A249-FA45-CF36-2E53-DA6288B44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DFD2F0-B58F-E3BB-85DD-DDDB50D448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B5AA2-E8E4-5B4A-A44F-F3C4669E4E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2609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CC5D70-1867-C4CD-6D1E-7477F37CD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252105"/>
            <a:ext cx="9144000" cy="2387600"/>
          </a:xfrm>
        </p:spPr>
        <p:txBody>
          <a:bodyPr>
            <a:noAutofit/>
          </a:bodyPr>
          <a:lstStyle/>
          <a:p>
            <a:r>
              <a:rPr lang="it-IT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Leggimi</a:t>
            </a:r>
            <a:br>
              <a:rPr lang="it-IT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it-IT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it-IT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4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Tutte le risorse sono state accorpate in un unico PDF che è quello che trovate disponibile</a:t>
            </a:r>
            <a:br>
              <a:rPr lang="it-IT" sz="4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25045130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Leggimi     Tutte le risorse sono state accorpate in un unico PDF che è quello che trovate disponibile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Leggimi     Tutte le risorse sono state accorpate in un unico PDF che è quello che trovate disponibile </dc:title>
  <dc:creator>gaetano martorano - CSP</dc:creator>
  <cp:lastModifiedBy>gaetano martorano - CSP</cp:lastModifiedBy>
  <cp:revision>1</cp:revision>
  <dcterms:created xsi:type="dcterms:W3CDTF">2023-12-14T10:15:35Z</dcterms:created>
  <dcterms:modified xsi:type="dcterms:W3CDTF">2023-12-14T10:16:07Z</dcterms:modified>
</cp:coreProperties>
</file>